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50"/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>
        <p:scale>
          <a:sx n="75" d="100"/>
          <a:sy n="75" d="100"/>
        </p:scale>
        <p:origin x="487" y="-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25/01/2020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9668" t="12108" r="14424" b="1886"/>
          <a:stretch/>
        </p:blipFill>
        <p:spPr>
          <a:xfrm>
            <a:off x="5850734" y="3663215"/>
            <a:ext cx="5818909" cy="3447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8576" t="13629" r="12697" b="7293"/>
          <a:stretch/>
        </p:blipFill>
        <p:spPr>
          <a:xfrm>
            <a:off x="6207267" y="0"/>
            <a:ext cx="6166388" cy="3690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1212" t="10364" r="11606" b="4626"/>
          <a:stretch/>
        </p:blipFill>
        <p:spPr>
          <a:xfrm>
            <a:off x="191304" y="3572007"/>
            <a:ext cx="5519650" cy="3369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6394" t="10926" r="4152"/>
          <a:stretch/>
        </p:blipFill>
        <p:spPr>
          <a:xfrm>
            <a:off x="169853" y="130587"/>
            <a:ext cx="5685906" cy="3215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2462" y="3655204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62462" y="-31566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663215"/>
            <a:ext cx="9975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23900"/>
            <a:ext cx="6096000" cy="5410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88234" y="4842958"/>
            <a:ext cx="299258" cy="182880"/>
          </a:xfrm>
          <a:prstGeom prst="rect">
            <a:avLst/>
          </a:prstGeom>
          <a:solidFill>
            <a:srgbClr val="00B050">
              <a:alpha val="58039"/>
            </a:srgb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288234" y="5167154"/>
            <a:ext cx="299258" cy="182880"/>
          </a:xfrm>
          <a:prstGeom prst="rect">
            <a:avLst/>
          </a:prstGeom>
          <a:solidFill>
            <a:srgbClr val="FF0000">
              <a:alpha val="2196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84244" y="4749732"/>
            <a:ext cx="12635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smtClean="0">
                <a:latin typeface="+mj-lt"/>
              </a:rPr>
              <a:t>Positive</a:t>
            </a:r>
            <a:endParaRPr lang="en-GB" sz="17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84244" y="5073928"/>
            <a:ext cx="10137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smtClean="0">
                <a:latin typeface="+mj-lt"/>
              </a:rPr>
              <a:t>Negative</a:t>
            </a:r>
            <a:endParaRPr lang="en-GB" sz="17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4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-1092453"/>
            <a:ext cx="9077757" cy="81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38" t="7429" r="29237" b="6445"/>
          <a:stretch/>
        </p:blipFill>
        <p:spPr>
          <a:xfrm>
            <a:off x="3101137" y="1005335"/>
            <a:ext cx="5349901" cy="5280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5" t="7401" r="15628" b="4105"/>
          <a:stretch/>
        </p:blipFill>
        <p:spPr>
          <a:xfrm>
            <a:off x="12192000" y="1249545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069119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3944308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08314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613010" y="6403361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 rot="2095329">
            <a:off x="6997962" y="1621450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53%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8910434">
            <a:off x="4148633" y="178097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47%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756985">
            <a:off x="5376152" y="116119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4686953">
            <a:off x="7893572" y="285761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165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79</cp:revision>
  <dcterms:created xsi:type="dcterms:W3CDTF">2020-01-13T00:25:00Z</dcterms:created>
  <dcterms:modified xsi:type="dcterms:W3CDTF">2020-01-25T16:13:44Z</dcterms:modified>
</cp:coreProperties>
</file>